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605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049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2730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49381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2442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1531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98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843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935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602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40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F30BD-BF72-4901-8A47-0D014C077579}" type="datetimeFigureOut">
              <a:rPr lang="es-CO" smtClean="0"/>
              <a:t>21/09/2024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1B7EE16-1708-4DBF-B532-363EE51F9E26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92010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PLCEJsHbKbA?feature=oembed" TargetMode="Externa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BD5033B-1FDC-FD1B-ED26-AE8853365A72}"/>
              </a:ext>
            </a:extLst>
          </p:cNvPr>
          <p:cNvSpPr txBox="1"/>
          <p:nvPr/>
        </p:nvSpPr>
        <p:spPr>
          <a:xfrm>
            <a:off x="873457" y="723331"/>
            <a:ext cx="1001745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 </a:t>
            </a:r>
            <a:r>
              <a:rPr lang="es-ES" sz="4400" dirty="0">
                <a:latin typeface="Bahnschrift SemiBold Condensed" panose="020B0502040204020203" pitchFamily="34" charset="0"/>
              </a:rPr>
              <a:t>VALERIA RODRIGUEZ </a:t>
            </a:r>
            <a:r>
              <a:rPr lang="es-ES" sz="4400" dirty="0">
                <a:latin typeface="Bahnschrift SemiBold Condensed" panose="020B0502040204020203" pitchFamily="34" charset="0"/>
                <a:cs typeface="MV Boli" panose="02000500030200090000" pitchFamily="2" charset="0"/>
              </a:rPr>
              <a:t>VELEZ</a:t>
            </a:r>
            <a:r>
              <a:rPr lang="es-ES" sz="4400" dirty="0">
                <a:latin typeface="Bahnschrift SemiBold Condensed" panose="020B0502040204020203" pitchFamily="34" charset="0"/>
              </a:rPr>
              <a:t> </a:t>
            </a:r>
          </a:p>
          <a:p>
            <a:endParaRPr lang="es-ES" dirty="0"/>
          </a:p>
          <a:p>
            <a:endParaRPr lang="es-ES" dirty="0"/>
          </a:p>
          <a:p>
            <a:pPr algn="ctr"/>
            <a:r>
              <a:rPr lang="es-ES" sz="4400" dirty="0">
                <a:latin typeface="Bahnschrift SemiBold Condensed" panose="020B0502040204020203" pitchFamily="34" charset="0"/>
              </a:rPr>
              <a:t>TEMA:</a:t>
            </a:r>
          </a:p>
          <a:p>
            <a:pPr algn="ctr"/>
            <a:endParaRPr lang="es-ES" sz="4400" dirty="0">
              <a:latin typeface="Bahnschrift SemiBold Condensed" panose="020B0502040204020203" pitchFamily="34" charset="0"/>
            </a:endParaRPr>
          </a:p>
          <a:p>
            <a:endParaRPr lang="es-ES" sz="4400" dirty="0"/>
          </a:p>
          <a:p>
            <a:pPr algn="ctr"/>
            <a:r>
              <a:rPr lang="es-ES" sz="4400" dirty="0">
                <a:latin typeface="Bahnschrift SemiBold Condensed" panose="020B0502040204020203" pitchFamily="34" charset="0"/>
              </a:rPr>
              <a:t> FUTBOLISTA CRISTIANO RONALDO DOS SANTOS AVEIRO</a:t>
            </a:r>
          </a:p>
        </p:txBody>
      </p:sp>
    </p:spTree>
    <p:extLst>
      <p:ext uri="{BB962C8B-B14F-4D97-AF65-F5344CB8AC3E}">
        <p14:creationId xmlns:p14="http://schemas.microsoft.com/office/powerpoint/2010/main" val="1386051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DC43A7E-0049-B1AA-D738-87D6A070531F}"/>
              </a:ext>
            </a:extLst>
          </p:cNvPr>
          <p:cNvSpPr txBox="1"/>
          <p:nvPr/>
        </p:nvSpPr>
        <p:spPr>
          <a:xfrm>
            <a:off x="450376" y="232012"/>
            <a:ext cx="549549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latin typeface="Bahnschrift SemiBold Condensed" panose="020B0502040204020203" pitchFamily="34" charset="0"/>
              </a:rPr>
              <a:t>C</a:t>
            </a:r>
            <a:r>
              <a:rPr lang="es-CO" sz="3600" dirty="0">
                <a:latin typeface="Bahnschrift SemiBold Condensed" panose="020B0502040204020203" pitchFamily="34" charset="0"/>
              </a:rPr>
              <a:t>ONTENIDO</a:t>
            </a:r>
          </a:p>
          <a:p>
            <a:endParaRPr lang="es-CO" sz="3600" dirty="0">
              <a:latin typeface="Bahnschrift SemiBold Condensed" panose="020B0502040204020203" pitchFamily="34" charset="0"/>
            </a:endParaRPr>
          </a:p>
          <a:p>
            <a:r>
              <a:rPr lang="es-CO" sz="2800" dirty="0">
                <a:solidFill>
                  <a:srgbClr val="FF0000"/>
                </a:solidFill>
                <a:latin typeface="Bahnschrift SemiBold Condensed" panose="020B0502040204020203" pitchFamily="34" charset="0"/>
                <a:hlinkClick r:id="rId2" action="ppaction://hlinksldjump"/>
              </a:rPr>
              <a:t>DATOS PERSONALES</a:t>
            </a:r>
            <a:endParaRPr lang="es-CO" sz="2800" dirty="0">
              <a:solidFill>
                <a:srgbClr val="FF0000"/>
              </a:solidFill>
              <a:latin typeface="Bahnschrift SemiBold Condensed" panose="020B0502040204020203" pitchFamily="34" charset="0"/>
            </a:endParaRPr>
          </a:p>
          <a:p>
            <a:endParaRPr lang="es-CO" sz="2800" dirty="0">
              <a:solidFill>
                <a:srgbClr val="FF0000"/>
              </a:solidFill>
              <a:latin typeface="Bahnschrift SemiBold Condensed" panose="020B0502040204020203" pitchFamily="34" charset="0"/>
            </a:endParaRPr>
          </a:p>
          <a:p>
            <a:r>
              <a:rPr lang="es-CO" sz="2800" dirty="0">
                <a:solidFill>
                  <a:srgbClr val="FF0000"/>
                </a:solidFill>
                <a:latin typeface="Bahnschrift SemiBold Condensed" panose="020B0502040204020203" pitchFamily="34" charset="0"/>
                <a:hlinkClick r:id="rId3" action="ppaction://hlinksldjump"/>
              </a:rPr>
              <a:t>FAMILIA</a:t>
            </a:r>
            <a:endParaRPr lang="es-CO" sz="2800" dirty="0">
              <a:solidFill>
                <a:srgbClr val="FF0000"/>
              </a:solidFill>
              <a:latin typeface="Bahnschrift SemiBold Condensed" panose="020B0502040204020203" pitchFamily="34" charset="0"/>
            </a:endParaRPr>
          </a:p>
          <a:p>
            <a:endParaRPr lang="es-CO" sz="2800" dirty="0">
              <a:solidFill>
                <a:srgbClr val="FF0000"/>
              </a:solidFill>
              <a:latin typeface="Bahnschrift SemiBold Condensed" panose="020B0502040204020203" pitchFamily="34" charset="0"/>
            </a:endParaRPr>
          </a:p>
          <a:p>
            <a:r>
              <a:rPr lang="es-CO" sz="2800" dirty="0">
                <a:solidFill>
                  <a:srgbClr val="FF0000"/>
                </a:solidFill>
                <a:latin typeface="Bahnschrift SemiBold Condensed" panose="020B0502040204020203" pitchFamily="34" charset="0"/>
                <a:hlinkClick r:id="rId4" action="ppaction://hlinksldjump"/>
              </a:rPr>
              <a:t>SELECCIÓN ABSOLUTA </a:t>
            </a:r>
            <a:endParaRPr lang="es-CO" sz="2800" dirty="0">
              <a:solidFill>
                <a:srgbClr val="FF0000"/>
              </a:solidFill>
              <a:latin typeface="Bahnschrift SemiBold Condensed" panose="020B0502040204020203" pitchFamily="34" charset="0"/>
            </a:endParaRPr>
          </a:p>
          <a:p>
            <a:endParaRPr lang="es-CO" sz="2800" dirty="0">
              <a:solidFill>
                <a:srgbClr val="FF0000"/>
              </a:solidFill>
              <a:latin typeface="Bahnschrift SemiBold Condensed" panose="020B0502040204020203" pitchFamily="34" charset="0"/>
            </a:endParaRPr>
          </a:p>
          <a:p>
            <a:r>
              <a:rPr lang="es-CO" sz="2800" dirty="0">
                <a:solidFill>
                  <a:srgbClr val="FF0000"/>
                </a:solidFill>
                <a:latin typeface="Bahnschrift SemiBold Condensed" panose="020B0502040204020203" pitchFamily="34" charset="0"/>
                <a:hlinkClick r:id="rId5" action="ppaction://hlinksldjump"/>
              </a:rPr>
              <a:t>VIDEO </a:t>
            </a:r>
            <a:endParaRPr lang="es-CO" sz="2800" dirty="0">
              <a:solidFill>
                <a:srgbClr val="FF0000"/>
              </a:solidFill>
              <a:latin typeface="Bahnschrift SemiBold Condensed" panose="020B0502040204020203" pitchFamily="34" charset="0"/>
            </a:endParaRPr>
          </a:p>
          <a:p>
            <a:endParaRPr lang="es-CO" sz="2800" dirty="0">
              <a:solidFill>
                <a:srgbClr val="FF0000"/>
              </a:solidFill>
              <a:latin typeface="Bahnschrift SemiBold Condensed" panose="020B0502040204020203" pitchFamily="34" charset="0"/>
            </a:endParaRPr>
          </a:p>
          <a:p>
            <a:r>
              <a:rPr lang="es-CO" sz="2800" dirty="0">
                <a:solidFill>
                  <a:srgbClr val="FF0000"/>
                </a:solidFill>
                <a:latin typeface="Bahnschrift SemiBold Condensed" panose="020B0502040204020203" pitchFamily="34" charset="0"/>
                <a:hlinkClick r:id="rId6" action="ppaction://hlinksldjump"/>
              </a:rPr>
              <a:t>GRACIAS</a:t>
            </a:r>
            <a:r>
              <a:rPr lang="es-CO" sz="2800" dirty="0">
                <a:solidFill>
                  <a:srgbClr val="FF0000"/>
                </a:solidFill>
                <a:latin typeface="Bahnschrift SemiBold Condensed" panose="020B0502040204020203" pitchFamily="34" charset="0"/>
              </a:rPr>
              <a:t> </a:t>
            </a:r>
          </a:p>
        </p:txBody>
      </p:sp>
      <p:pic>
        <p:nvPicPr>
          <p:cNvPr id="6" name="Picture 4" descr="Cristiano Ronaldo - Wikipedia, la enciclopedia libre">
            <a:extLst>
              <a:ext uri="{FF2B5EF4-FFF2-40B4-BE49-F238E27FC236}">
                <a16:creationId xmlns:a16="http://schemas.microsoft.com/office/drawing/2014/main" id="{370A4198-2201-C313-40DE-9AC705667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7278" y="232012"/>
            <a:ext cx="4544704" cy="541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770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04C28D9-5A53-B0C0-FDAD-93AC6CC73E5F}"/>
              </a:ext>
            </a:extLst>
          </p:cNvPr>
          <p:cNvSpPr txBox="1"/>
          <p:nvPr/>
        </p:nvSpPr>
        <p:spPr>
          <a:xfrm>
            <a:off x="873456" y="682388"/>
            <a:ext cx="702859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Bahnschrift SemiBold Condensed" panose="020B0502040204020203" pitchFamily="34" charset="0"/>
              </a:rPr>
              <a:t>DATOS PERSONALES </a:t>
            </a:r>
          </a:p>
          <a:p>
            <a:endParaRPr lang="es-ES" sz="4000" dirty="0">
              <a:latin typeface="Bahnschrift SemiBold Condensed" panose="020B0502040204020203" pitchFamily="34" charset="0"/>
            </a:endParaRPr>
          </a:p>
          <a:p>
            <a:r>
              <a:rPr lang="es-ES" sz="2800" b="0" i="0" dirty="0">
                <a:effectLst/>
                <a:latin typeface="Arial" panose="020B0604020202020204" pitchFamily="34" charset="0"/>
              </a:rPr>
              <a:t>Cristiano Ronaldo dos Santos Aveiro es un futbolista portugués. Juega como extremo izquierdo o delantero y su equipo actual es el Al- Nassr F. C. de la Liga Profesional Saudí </a:t>
            </a:r>
            <a:r>
              <a:rPr lang="es-ES" sz="28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nació</a:t>
            </a:r>
            <a:r>
              <a:rPr lang="es-ES" sz="28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</a:rPr>
              <a:t> el </a:t>
            </a:r>
            <a:r>
              <a:rPr lang="es-ES" sz="28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</a:rPr>
              <a:t>5 de febrero de 1985 </a:t>
            </a:r>
            <a:r>
              <a:rPr lang="es-ES" sz="28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es-ES" sz="28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</a:rPr>
              <a:t>edad</a:t>
            </a:r>
            <a:r>
              <a:rPr lang="es-ES" sz="2800" b="0" i="0" dirty="0">
                <a:solidFill>
                  <a:srgbClr val="1F1F1F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8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</a:rPr>
              <a:t>39 años), </a:t>
            </a:r>
            <a:r>
              <a:rPr lang="es-ES" sz="28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hospita</a:t>
            </a:r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l</a:t>
            </a:r>
            <a:r>
              <a:rPr lang="es-ES" sz="2800" dirty="0">
                <a:solidFill>
                  <a:srgbClr val="FA2B5C"/>
                </a:solidFill>
                <a:latin typeface="Arial" panose="020B0604020202020204" pitchFamily="34" charset="0"/>
              </a:rPr>
              <a:t> </a:t>
            </a:r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Dr. Nélio Mendonca Funchal, Portugal</a:t>
            </a:r>
            <a:endParaRPr lang="es-CO" sz="2800" dirty="0">
              <a:solidFill>
                <a:schemeClr val="tx1">
                  <a:lumMod val="75000"/>
                  <a:lumOff val="2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7" name="AutoShape 2" descr="Cristiano Ronaldo Breaks YouTube Record With New Channel">
            <a:extLst>
              <a:ext uri="{FF2B5EF4-FFF2-40B4-BE49-F238E27FC236}">
                <a16:creationId xmlns:a16="http://schemas.microsoft.com/office/drawing/2014/main" id="{A8CCC192-06A7-5733-5313-2C9720676E3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1028" name="Picture 4" descr="Cristiano Ronaldo - Wikipedia, la enciclopedia libre">
            <a:extLst>
              <a:ext uri="{FF2B5EF4-FFF2-40B4-BE49-F238E27FC236}">
                <a16:creationId xmlns:a16="http://schemas.microsoft.com/office/drawing/2014/main" id="{AA990787-5371-8991-200A-E2CEF5E82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82388"/>
            <a:ext cx="3700463" cy="493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C7319C3E-175A-0B5C-9ADB-A06CD1D978FE}"/>
              </a:ext>
            </a:extLst>
          </p:cNvPr>
          <p:cNvSpPr txBox="1"/>
          <p:nvPr/>
        </p:nvSpPr>
        <p:spPr>
          <a:xfrm>
            <a:off x="9090368" y="6175612"/>
            <a:ext cx="1978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highlight>
                  <a:srgbClr val="FFFF00"/>
                </a:highlight>
                <a:latin typeface="Bahnschrift SemiBold SemiConden" panose="020B0502040204020203" pitchFamily="34" charset="0"/>
                <a:hlinkClick r:id="rId3" action="ppaction://hlinksldjump"/>
              </a:rPr>
              <a:t>ATRAS</a:t>
            </a:r>
            <a:endParaRPr lang="es-CO" sz="2400" dirty="0">
              <a:highlight>
                <a:srgbClr val="FFFF00"/>
              </a:highlight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613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871A7C7-599C-465A-0952-FF07FB892B49}"/>
              </a:ext>
            </a:extLst>
          </p:cNvPr>
          <p:cNvSpPr txBox="1"/>
          <p:nvPr/>
        </p:nvSpPr>
        <p:spPr>
          <a:xfrm>
            <a:off x="655091" y="0"/>
            <a:ext cx="5964073" cy="9941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dirty="0">
                <a:latin typeface="Bahnschrift SemiBold Condensed" panose="020B0502040204020203" pitchFamily="34" charset="0"/>
              </a:rPr>
              <a:t>FAMILIA</a:t>
            </a:r>
          </a:p>
          <a:p>
            <a:endParaRPr lang="es-CO" sz="4400" b="1" i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Bahnschrift SemiBold Condensed" panose="020B0502040204020203" pitchFamily="34" charset="0"/>
              <a:cs typeface="Arial" panose="020B0604020202020204" pitchFamily="34" charset="0"/>
            </a:endParaRPr>
          </a:p>
          <a:p>
            <a:r>
              <a:rPr lang="es-CO" sz="3200" b="1" dirty="0">
                <a:solidFill>
                  <a:srgbClr val="FF0000"/>
                </a:solidFill>
                <a:latin typeface="Bahnschrift SemiBold Condensed" panose="020B0502040204020203" pitchFamily="34" charset="0"/>
                <a:cs typeface="Arial" panose="020B0604020202020204" pitchFamily="34" charset="0"/>
              </a:rPr>
              <a:t>ESPOSA: </a:t>
            </a:r>
            <a:r>
              <a:rPr lang="es-CO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Condensed" panose="020B0502040204020203" pitchFamily="34" charset="0"/>
                <a:cs typeface="Arial" panose="020B0604020202020204" pitchFamily="34" charset="0"/>
              </a:rPr>
              <a:t>Georgina Rodríguez</a:t>
            </a:r>
          </a:p>
          <a:p>
            <a:endParaRPr lang="es-CO" sz="3200" b="1" dirty="0">
              <a:solidFill>
                <a:schemeClr val="tx1">
                  <a:lumMod val="75000"/>
                  <a:lumOff val="25000"/>
                </a:schemeClr>
              </a:solidFill>
              <a:latin typeface="Bahnschrift SemiBold Condensed" panose="020B0502040204020203" pitchFamily="34" charset="0"/>
              <a:cs typeface="Arial" panose="020B0604020202020204" pitchFamily="34" charset="0"/>
            </a:endParaRPr>
          </a:p>
          <a:p>
            <a:r>
              <a:rPr lang="es-CO" sz="3200" b="1" dirty="0">
                <a:solidFill>
                  <a:srgbClr val="FF0000"/>
                </a:solidFill>
                <a:latin typeface="Bahnschrift SemiBold Condensed" panose="020B0502040204020203" pitchFamily="34" charset="0"/>
                <a:cs typeface="Arial" panose="020B0604020202020204" pitchFamily="34" charset="0"/>
              </a:rPr>
              <a:t>MADRE:</a:t>
            </a:r>
            <a:r>
              <a:rPr lang="pt-BR" sz="3200" b="0" i="0" dirty="0">
                <a:solidFill>
                  <a:srgbClr val="FF0000"/>
                </a:solidFill>
                <a:effectLst/>
                <a:latin typeface="Roboto" panose="020F0502020204030204" pitchFamily="2" charset="0"/>
              </a:rPr>
              <a:t> </a:t>
            </a:r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F0502020204030204" pitchFamily="2" charset="0"/>
              </a:rPr>
              <a:t>Maria</a:t>
            </a:r>
            <a:r>
              <a:rPr lang="pt-BR" sz="28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Roboto" panose="020F0502020204030204" pitchFamily="2" charset="0"/>
              </a:rPr>
              <a:t> Dolores dos Santos Aveiro</a:t>
            </a:r>
            <a:r>
              <a:rPr lang="pt-BR" sz="28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Roboto" panose="020F0502020204030204" pitchFamily="2" charset="0"/>
              </a:rPr>
              <a:t> </a:t>
            </a:r>
          </a:p>
          <a:p>
            <a:endParaRPr lang="pt-BR" sz="2800" b="0" i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Roboto" panose="020F0502020204030204" pitchFamily="2" charset="0"/>
            </a:endParaRPr>
          </a:p>
          <a:p>
            <a:r>
              <a:rPr lang="pt-BR" sz="2800" b="0" i="0" dirty="0">
                <a:solidFill>
                  <a:srgbClr val="FF0000"/>
                </a:solidFill>
                <a:effectLst/>
                <a:latin typeface="Bahnschrift SemiBold Condensed" panose="020B0502040204020203" pitchFamily="34" charset="0"/>
              </a:rPr>
              <a:t>HERMANOS: </a:t>
            </a:r>
            <a:r>
              <a:rPr lang="pt-BR" sz="28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SemiBold Condensed" panose="020B0502040204020203" pitchFamily="34" charset="0"/>
              </a:rPr>
              <a:t>Elma dos Santos Aveiro, Hugo Aveiro, </a:t>
            </a:r>
          </a:p>
          <a:p>
            <a:r>
              <a:rPr lang="pt-BR" sz="2800" b="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SemiBold Condensed" panose="020B0502040204020203" pitchFamily="34" charset="0"/>
              </a:rPr>
              <a:t>Katia Aveiro</a:t>
            </a:r>
          </a:p>
          <a:p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  <a:latin typeface="Bahnschrift SemiBold Condensed" panose="020B0502040204020203" pitchFamily="34" charset="0"/>
            </a:endParaRPr>
          </a:p>
          <a:p>
            <a:r>
              <a:rPr lang="pt-BR" sz="2800" b="0" i="0" dirty="0">
                <a:solidFill>
                  <a:srgbClr val="FF0000"/>
                </a:solidFill>
                <a:effectLst/>
                <a:latin typeface="Bahnschrift SemiBold Condensed" panose="020B0502040204020203" pitchFamily="34" charset="0"/>
              </a:rPr>
              <a:t>HIJOS: </a:t>
            </a:r>
            <a:r>
              <a:rPr lang="es-CO" sz="28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Bahnschrift SemiBold Condensed" panose="020B0502040204020203" pitchFamily="34" charset="0"/>
              </a:rPr>
              <a:t>cristiano </a:t>
            </a:r>
            <a:r>
              <a:rPr lang="es-CO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 Condensed" panose="020B0502040204020203" pitchFamily="34" charset="0"/>
              </a:rPr>
              <a:t>Jr, Eva maría, Mateo, Alana martina , Esmeralda</a:t>
            </a:r>
            <a:endParaRPr lang="pt-BR" sz="2800" b="0" i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Bahnschrift SemiBold Condensed" panose="020B0502040204020203" pitchFamily="34" charset="0"/>
            </a:endParaRPr>
          </a:p>
          <a:p>
            <a:endParaRPr lang="pt-BR" sz="3200" dirty="0">
              <a:solidFill>
                <a:schemeClr val="tx1">
                  <a:lumMod val="75000"/>
                  <a:lumOff val="25000"/>
                </a:schemeClr>
              </a:solidFill>
              <a:latin typeface="Roboto" panose="020F0502020204030204" pitchFamily="2" charset="0"/>
              <a:cs typeface="Arial" panose="020B0604020202020204" pitchFamily="34" charset="0"/>
            </a:endParaRPr>
          </a:p>
          <a:p>
            <a:endParaRPr lang="es-CO" sz="3200" b="1" dirty="0">
              <a:solidFill>
                <a:schemeClr val="tx1">
                  <a:lumMod val="75000"/>
                  <a:lumOff val="25000"/>
                </a:schemeClr>
              </a:solidFill>
              <a:latin typeface="Bahnschrift SemiBold Condensed" panose="020B0502040204020203" pitchFamily="34" charset="0"/>
              <a:cs typeface="Arial" panose="020B0604020202020204" pitchFamily="34" charset="0"/>
            </a:endParaRPr>
          </a:p>
          <a:p>
            <a:endParaRPr lang="es-CO" sz="3200" b="1" i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Bahnschrift SemiBold Condensed" panose="020B0502040204020203" pitchFamily="34" charset="0"/>
              <a:cs typeface="Arial" panose="020B0604020202020204" pitchFamily="34" charset="0"/>
            </a:endParaRPr>
          </a:p>
          <a:p>
            <a:endParaRPr lang="es-CO" sz="3200" b="1" i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Bahnschrift SemiBold Condensed" panose="020B0502040204020203" pitchFamily="34" charset="0"/>
              <a:cs typeface="Arial" panose="020B0604020202020204" pitchFamily="34" charset="0"/>
            </a:endParaRPr>
          </a:p>
          <a:p>
            <a:endParaRPr lang="es-CO" sz="3200" b="1" i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4400" dirty="0">
              <a:latin typeface="Bahnschrift SemiBold Condensed" panose="020B0502040204020203" pitchFamily="34" charset="0"/>
            </a:endParaRPr>
          </a:p>
        </p:txBody>
      </p:sp>
      <p:pic>
        <p:nvPicPr>
          <p:cNvPr id="2052" name="Picture 4" descr="Cristiano Ronaldo | Biografía y Wiki | VAVEL Colombia">
            <a:extLst>
              <a:ext uri="{FF2B5EF4-FFF2-40B4-BE49-F238E27FC236}">
                <a16:creationId xmlns:a16="http://schemas.microsoft.com/office/drawing/2014/main" id="{C483E352-D277-BA50-D337-39AD819BF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642938"/>
            <a:ext cx="3717522" cy="467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124DB89-42B6-EA12-A3E2-31B7DFAD8ECE}"/>
              </a:ext>
            </a:extLst>
          </p:cNvPr>
          <p:cNvSpPr txBox="1"/>
          <p:nvPr/>
        </p:nvSpPr>
        <p:spPr>
          <a:xfrm>
            <a:off x="8789158" y="6086901"/>
            <a:ext cx="2006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highlight>
                  <a:srgbClr val="FFFF00"/>
                </a:highlight>
                <a:hlinkClick r:id="rId3" action="ppaction://hlinksldjump"/>
              </a:rPr>
              <a:t>ATRAS</a:t>
            </a:r>
            <a:endParaRPr lang="es-CO" sz="24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29413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F9F34C7-7EAE-41AD-F665-A3FC52AD8401}"/>
              </a:ext>
            </a:extLst>
          </p:cNvPr>
          <p:cNvSpPr txBox="1"/>
          <p:nvPr/>
        </p:nvSpPr>
        <p:spPr>
          <a:xfrm>
            <a:off x="163774" y="0"/>
            <a:ext cx="799758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Bahnschrift SemiBold Condensed" panose="020B0502040204020203" pitchFamily="34" charset="0"/>
              </a:rPr>
              <a:t>SELECCIÓN ABSOLUTA </a:t>
            </a:r>
          </a:p>
          <a:p>
            <a:endParaRPr lang="es-ES" sz="2800" dirty="0">
              <a:latin typeface="Bahnschrift SemiBold Condensed" panose="020B0502040204020203" pitchFamily="34" charset="0"/>
            </a:endParaRPr>
          </a:p>
          <a:p>
            <a:r>
              <a:rPr lang="es-ES" sz="2800" b="0" i="0" dirty="0">
                <a:effectLst/>
                <a:latin typeface="-apple-system"/>
              </a:rPr>
              <a:t>Cristiano Ronaldo ha tenido una carrera impresionante con la selección absoluta de Portugal</a:t>
            </a:r>
            <a:r>
              <a:rPr lang="es-ES" sz="2800" b="0" i="0" dirty="0">
                <a:solidFill>
                  <a:srgbClr val="111111"/>
                </a:solidFill>
                <a:effectLst/>
                <a:latin typeface="-apple-system"/>
              </a:rPr>
              <a:t>.</a:t>
            </a:r>
            <a:r>
              <a:rPr lang="es-ES" sz="2800" b="0" i="0" dirty="0">
                <a:effectLst/>
                <a:latin typeface="-apple-system"/>
              </a:rPr>
              <a:t> </a:t>
            </a:r>
            <a:r>
              <a:rPr lang="es-ES" sz="2800" dirty="0">
                <a:latin typeface="Bahnschrift SemiBold SemiConden" panose="020B0502040204020203" pitchFamily="34" charset="0"/>
              </a:rPr>
              <a:t>Desde su debut en 2003, ha jugado más de 214 partidos internacionales, convirtiéndose en el jugador con más apariciones en la historia de la selección portuguesa </a:t>
            </a:r>
            <a:r>
              <a:rPr lang="es-ES" sz="2800" b="0" i="0" dirty="0">
                <a:effectLst/>
                <a:latin typeface="-apple-system"/>
              </a:rPr>
              <a:t> </a:t>
            </a:r>
            <a:r>
              <a:rPr lang="es-ES" sz="2800" dirty="0">
                <a:latin typeface="-apple-system"/>
              </a:rPr>
              <a:t>Además, es el máximo goleador histórico de la selección con más de 130 goles Ronaldo ha sido una pieza clave en los éxitos de Portugal, incluyendo la victoria en la Eurocopa 2016 y la Liga de Naciones de la UEFA en 2019</a:t>
            </a:r>
            <a:endParaRPr lang="es-CO" sz="2800" dirty="0">
              <a:latin typeface="Bahnschrift SemiBold Condensed" panose="020B0502040204020203" pitchFamily="34" charset="0"/>
            </a:endParaRPr>
          </a:p>
        </p:txBody>
      </p:sp>
      <p:pic>
        <p:nvPicPr>
          <p:cNvPr id="1027" name="Picture 3" descr="Resultado de imagen de seleccion absoluta de cristiano ronaldo">
            <a:extLst>
              <a:ext uri="{FF2B5EF4-FFF2-40B4-BE49-F238E27FC236}">
                <a16:creationId xmlns:a16="http://schemas.microsoft.com/office/drawing/2014/main" id="{527B8537-3C32-8119-C124-6F5A935556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1361" y="714376"/>
            <a:ext cx="3654402" cy="437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8ADB36B3-BB05-60F8-2B67-4B6C076175F1}"/>
              </a:ext>
            </a:extLst>
          </p:cNvPr>
          <p:cNvSpPr txBox="1"/>
          <p:nvPr/>
        </p:nvSpPr>
        <p:spPr>
          <a:xfrm>
            <a:off x="8911988" y="6018663"/>
            <a:ext cx="2019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highlight>
                  <a:srgbClr val="FFFF00"/>
                </a:highlight>
                <a:latin typeface="Bahnschrift SemiBold SemiConden" panose="020B0502040204020203" pitchFamily="34" charset="0"/>
                <a:hlinkClick r:id="rId3" action="ppaction://hlinksldjump"/>
              </a:rPr>
              <a:t>ATRAS</a:t>
            </a:r>
            <a:endParaRPr lang="es-CO" sz="2400" dirty="0">
              <a:highlight>
                <a:srgbClr val="FFFF00"/>
              </a:highlight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723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4B16F7F-CEF0-6F71-056D-3D1E502B5D6C}"/>
              </a:ext>
            </a:extLst>
          </p:cNvPr>
          <p:cNvSpPr txBox="1"/>
          <p:nvPr/>
        </p:nvSpPr>
        <p:spPr>
          <a:xfrm>
            <a:off x="4954137" y="464024"/>
            <a:ext cx="55273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4400" dirty="0">
                <a:latin typeface="Bahnschrift SemiBold SemiConden" panose="020B0502040204020203" pitchFamily="34" charset="0"/>
              </a:rPr>
              <a:t>VIDEO</a:t>
            </a:r>
            <a:endParaRPr lang="es-CO" sz="4400" dirty="0">
              <a:latin typeface="Bahnschrift SemiBold SemiConden" panose="020B0502040204020203" pitchFamily="34" charset="0"/>
            </a:endParaRPr>
          </a:p>
        </p:txBody>
      </p:sp>
      <p:pic>
        <p:nvPicPr>
          <p:cNvPr id="3" name="Elementos multimedia en línea 2" title="Las mejores jugadas de cristiano ronaldo">
            <a:hlinkClick r:id="" action="ppaction://media"/>
            <a:extLst>
              <a:ext uri="{FF2B5EF4-FFF2-40B4-BE49-F238E27FC236}">
                <a16:creationId xmlns:a16="http://schemas.microsoft.com/office/drawing/2014/main" id="{4C584C6D-A264-A9CB-9117-F3C99D933EB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19367" y="1346529"/>
            <a:ext cx="8952932" cy="4392901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9916973-F51D-8619-8F13-95F38B0FF88D}"/>
              </a:ext>
            </a:extLst>
          </p:cNvPr>
          <p:cNvSpPr txBox="1"/>
          <p:nvPr/>
        </p:nvSpPr>
        <p:spPr>
          <a:xfrm>
            <a:off x="9430603" y="6052361"/>
            <a:ext cx="1951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ighlight>
                  <a:srgbClr val="FFFF00"/>
                </a:highlight>
                <a:hlinkClick r:id="rId4" action="ppaction://hlinksldjump"/>
              </a:rPr>
              <a:t>ATRAS</a:t>
            </a:r>
            <a:endParaRPr lang="es-CO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2716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5E7B4B6-B196-DBF2-F8D3-22989418265D}"/>
              </a:ext>
            </a:extLst>
          </p:cNvPr>
          <p:cNvSpPr txBox="1"/>
          <p:nvPr/>
        </p:nvSpPr>
        <p:spPr>
          <a:xfrm>
            <a:off x="1228299" y="1173707"/>
            <a:ext cx="43809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latin typeface="Bahnschrift SemiBold SemiConden" panose="020B0502040204020203" pitchFamily="34" charset="0"/>
              </a:rPr>
              <a:t>GRACIAS</a:t>
            </a:r>
            <a:endParaRPr lang="es-CO" sz="4800" dirty="0">
              <a:latin typeface="Bahnschrift SemiBold SemiConden" panose="020B0502040204020203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9587830-CF5E-89DC-A28A-47EF6AF9AD5E}"/>
              </a:ext>
            </a:extLst>
          </p:cNvPr>
          <p:cNvSpPr txBox="1"/>
          <p:nvPr/>
        </p:nvSpPr>
        <p:spPr>
          <a:xfrm>
            <a:off x="9485194" y="5813946"/>
            <a:ext cx="1869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ighlight>
                  <a:srgbClr val="FFFF00"/>
                </a:highlight>
                <a:hlinkClick r:id="rId2" action="ppaction://hlinksldjump"/>
              </a:rPr>
              <a:t>ATRAS</a:t>
            </a:r>
            <a:endParaRPr lang="es-CO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83129929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ería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92</TotalTime>
  <Words>210</Words>
  <Application>Microsoft Office PowerPoint</Application>
  <PresentationFormat>Panorámica</PresentationFormat>
  <Paragraphs>47</Paragraphs>
  <Slides>7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-apple-system</vt:lpstr>
      <vt:lpstr>Arial</vt:lpstr>
      <vt:lpstr>Bahnschrift SemiBold Condensed</vt:lpstr>
      <vt:lpstr>Bahnschrift SemiBold SemiConden</vt:lpstr>
      <vt:lpstr>Roboto</vt:lpstr>
      <vt:lpstr>Rockwell</vt:lpstr>
      <vt:lpstr>Galería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Usuario</dc:creator>
  <cp:lastModifiedBy>Usuario</cp:lastModifiedBy>
  <cp:revision>2</cp:revision>
  <dcterms:created xsi:type="dcterms:W3CDTF">2024-09-21T13:25:27Z</dcterms:created>
  <dcterms:modified xsi:type="dcterms:W3CDTF">2024-09-21T15:48:35Z</dcterms:modified>
</cp:coreProperties>
</file>